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4C476-64AD-48A4-B50D-2F35A498BA39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ECCAD-E241-45D9-8D6A-C2EE6F2DBB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Title 132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0-10</a:t>
            </a:r>
          </a:p>
        </p:txBody>
      </p:sp>
      <p:sp>
        <p:nvSpPr>
          <p:cNvPr id="1323" name="Text Placeholder 132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Money (Penny)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9216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1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2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923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36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3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3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3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5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5240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rfrantu.DPSUSER\AppData\Local\Microsoft\Windows\Temporary Internet Files\Content.IE5\IEHS83IE\MC9102169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2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33400" y="3251200"/>
          <a:ext cx="8077200" cy="1727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72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928&quot;&gt;&lt;object type=&quot;3&quot; unique_id=&quot;10929&quot;&gt;&lt;property id=&quot;20148&quot; value=&quot;5&quot;/&gt;&lt;property id=&quot;20300&quot; value=&quot;Slide 1 - &amp;quot;0-10&amp;quot;&quot;/&gt;&lt;property id=&quot;20307&quot; value=&quot;257&quot;/&gt;&lt;/object&gt;&lt;object type=&quot;3&quot; unique_id=&quot;10930&quot;&gt;&lt;property id=&quot;20148&quot; value=&quot;5&quot;/&gt;&lt;property id=&quot;20300&quot; value=&quot;Slide 2&quot;/&gt;&lt;property id=&quot;20307&quot; value=&quot;258&quot;/&gt;&lt;/object&gt;&lt;object type=&quot;3&quot; unique_id=&quot;10931&quot;&gt;&lt;property id=&quot;20148&quot; value=&quot;5&quot;/&gt;&lt;property id=&quot;20300&quot; value=&quot;Slide 3&quot;/&gt;&lt;property id=&quot;20307&quot; value=&quot;259&quot;/&gt;&lt;/object&gt;&lt;object type=&quot;3&quot; unique_id=&quot;10932&quot;&gt;&lt;property id=&quot;20148&quot; value=&quot;5&quot;/&gt;&lt;property id=&quot;20300&quot; value=&quot;Slide 4&quot;/&gt;&lt;property id=&quot;20307&quot; value=&quot;260&quot;/&gt;&lt;/object&gt;&lt;object type=&quot;3&quot; unique_id=&quot;10933&quot;&gt;&lt;property id=&quot;20148&quot; value=&quot;5&quot;/&gt;&lt;property id=&quot;20300&quot; value=&quot;Slide 5&quot;/&gt;&lt;property id=&quot;20307&quot; value=&quot;261&quot;/&gt;&lt;/object&gt;&lt;object type=&quot;3&quot; unique_id=&quot;10934&quot;&gt;&lt;property id=&quot;20148&quot; value=&quot;5&quot;/&gt;&lt;property id=&quot;20300&quot; value=&quot;Slide 6&quot;/&gt;&lt;property id=&quot;20307&quot; value=&quot;262&quot;/&gt;&lt;/object&gt;&lt;object type=&quot;3&quot; unique_id=&quot;10935&quot;&gt;&lt;property id=&quot;20148&quot; value=&quot;5&quot;/&gt;&lt;property id=&quot;20300&quot; value=&quot;Slide 7&quot;/&gt;&lt;property id=&quot;20307&quot; value=&quot;263&quot;/&gt;&lt;/object&gt;&lt;object type=&quot;3&quot; unique_id=&quot;10936&quot;&gt;&lt;property id=&quot;20148&quot; value=&quot;5&quot;/&gt;&lt;property id=&quot;20300&quot; value=&quot;Slide 8&quot;/&gt;&lt;property id=&quot;20307&quot; value=&quot;264&quot;/&gt;&lt;/object&gt;&lt;object type=&quot;3&quot; unique_id=&quot;10937&quot;&gt;&lt;property id=&quot;20148&quot; value=&quot;5&quot;/&gt;&lt;property id=&quot;20300&quot; value=&quot;Slide 9&quot;/&gt;&lt;property id=&quot;20307&quot; value=&quot;265&quot;/&gt;&lt;/object&gt;&lt;object type=&quot;3&quot; unique_id=&quot;10938&quot;&gt;&lt;property id=&quot;20148&quot; value=&quot;5&quot;/&gt;&lt;property id=&quot;20300&quot; value=&quot;Slide 10&quot;/&gt;&lt;property id=&quot;20307&quot; value=&quot;266&quot;/&gt;&lt;/object&gt;&lt;object type=&quot;3&quot; unique_id=&quot;10939&quot;&gt;&lt;property id=&quot;20148&quot; value=&quot;5&quot;/&gt;&lt;property id=&quot;20300&quot; value=&quot;Slide 11&quot;/&gt;&lt;property id=&quot;20307&quot; value=&quot;267&quot;/&gt;&lt;/object&gt;&lt;object type=&quot;3&quot; unique_id=&quot;10940&quot;&gt;&lt;property id=&quot;20148&quot; value=&quot;5&quot;/&gt;&lt;property id=&quot;20300&quot; value=&quot;Slide 12&quot;/&gt;&lt;property id=&quot;20307&quot; value=&quot;268&quot;/&gt;&lt;/object&gt;&lt;object type=&quot;3&quot; unique_id=&quot;10941&quot;&gt;&lt;property id=&quot;20148&quot; value=&quot;5&quot;/&gt;&lt;property id=&quot;20300&quot; value=&quot;Slide 13&quot;/&gt;&lt;property id=&quot;20307&quot; value=&quot;269&quot;/&gt;&lt;/object&gt;&lt;object type=&quot;3&quot; unique_id=&quot;10942&quot;&gt;&lt;property id=&quot;20148&quot; value=&quot;5&quot;/&gt;&lt;property id=&quot;20300&quot; value=&quot;Slide 14&quot;/&gt;&lt;property id=&quot;20307&quot; value=&quot;270&quot;/&gt;&lt;/object&gt;&lt;object type=&quot;3&quot; unique_id=&quot;10943&quot;&gt;&lt;property id=&quot;20148&quot; value=&quot;5&quot;/&gt;&lt;property id=&quot;20300&quot; value=&quot;Slide 15&quot;/&gt;&lt;property id=&quot;20307&quot; value=&quot;271&quot;/&gt;&lt;/object&gt;&lt;object type=&quot;3&quot; unique_id=&quot;10944&quot;&gt;&lt;property id=&quot;20148&quot; value=&quot;5&quot;/&gt;&lt;property id=&quot;20300&quot; value=&quot;Slide 16&quot;/&gt;&lt;property id=&quot;20307&quot; value=&quot;272&quot;/&gt;&lt;/object&gt;&lt;object type=&quot;3&quot; unique_id=&quot;10945&quot;&gt;&lt;property id=&quot;20148&quot; value=&quot;5&quot;/&gt;&lt;property id=&quot;20300&quot; value=&quot;Slide 17&quot;/&gt;&lt;property id=&quot;20307&quot; value=&quot;273&quot;/&gt;&lt;/object&gt;&lt;object type=&quot;3&quot; unique_id=&quot;10946&quot;&gt;&lt;property id=&quot;20148&quot; value=&quot;5&quot;/&gt;&lt;property id=&quot;20300&quot; value=&quot;Slide 18&quot;/&gt;&lt;property id=&quot;20307&quot; value=&quot;274&quot;/&gt;&lt;/object&gt;&lt;object type=&quot;3&quot; unique_id=&quot;10947&quot;&gt;&lt;property id=&quot;20148&quot; value=&quot;5&quot;/&gt;&lt;property id=&quot;20300&quot; value=&quot;Slide 19&quot;/&gt;&lt;property id=&quot;20307&quot; value=&quot;275&quot;/&gt;&lt;/object&gt;&lt;object type=&quot;3&quot; unique_id=&quot;10948&quot;&gt;&lt;property id=&quot;20148&quot; value=&quot;5&quot;/&gt;&lt;property id=&quot;20300&quot; value=&quot;Slide 20&quot;/&gt;&lt;property id=&quot;20307&quot; value=&quot;276&quot;/&gt;&lt;/object&gt;&lt;object type=&quot;3&quot; unique_id=&quot;10949&quot;&gt;&lt;property id=&quot;20148&quot; value=&quot;5&quot;/&gt;&lt;property id=&quot;20300&quot; value=&quot;Slide 21&quot;/&gt;&lt;property id=&quot;20307&quot; value=&quot;277&quot;/&gt;&lt;/object&gt;&lt;object type=&quot;3&quot; unique_id=&quot;10950&quot;&gt;&lt;property id=&quot;20148&quot; value=&quot;5&quot;/&gt;&lt;property id=&quot;20300&quot; value=&quot;Slide 22&quot;/&gt;&lt;property id=&quot;20307&quot; value=&quot;278&quot;/&gt;&lt;/object&gt;&lt;object type=&quot;3&quot; unique_id=&quot;10951&quot;&gt;&lt;property id=&quot;20148&quot; value=&quot;5&quot;/&gt;&lt;property id=&quot;20300&quot; value=&quot;Slide 23&quot;/&gt;&lt;property id=&quot;20307&quot; value=&quot;279&quot;/&gt;&lt;/object&gt;&lt;object type=&quot;3&quot; unique_id=&quot;10952&quot;&gt;&lt;property id=&quot;20148&quot; value=&quot;5&quot;/&gt;&lt;property id=&quot;20300&quot; value=&quot;Slide 24&quot;/&gt;&lt;property id=&quot;20307&quot; value=&quot;280&quot;/&gt;&lt;/object&gt;&lt;object type=&quot;3&quot; unique_id=&quot;10953&quot;&gt;&lt;property id=&quot;20148&quot; value=&quot;5&quot;/&gt;&lt;property id=&quot;20300&quot; value=&quot;Slide 25&quot;/&gt;&lt;property id=&quot;20307&quot; value=&quot;281&quot;/&gt;&lt;/object&gt;&lt;object type=&quot;3&quot; unique_id=&quot;10954&quot;&gt;&lt;property id=&quot;20148&quot; value=&quot;5&quot;/&gt;&lt;property id=&quot;20300&quot; value=&quot;Slide 26&quot;/&gt;&lt;property id=&quot;20307&quot; value=&quot;282&quot;/&gt;&lt;/object&gt;&lt;object type=&quot;3&quot; unique_id=&quot;10955&quot;&gt;&lt;property id=&quot;20148&quot; value=&quot;5&quot;/&gt;&lt;property id=&quot;20300&quot; value=&quot;Slide 27&quot;/&gt;&lt;property id=&quot;20307&quot; value=&quot;283&quot;/&gt;&lt;/object&gt;&lt;object type=&quot;3&quot; unique_id=&quot;10956&quot;&gt;&lt;property id=&quot;20148&quot; value=&quot;5&quot;/&gt;&lt;property id=&quot;20300&quot; value=&quot;Slide 28&quot;/&gt;&lt;property id=&quot;20307&quot; value=&quot;284&quot;/&gt;&lt;/object&gt;&lt;object type=&quot;3&quot; unique_id=&quot;10957&quot;&gt;&lt;property id=&quot;20148&quot; value=&quot;5&quot;/&gt;&lt;property id=&quot;20300&quot; value=&quot;Slide 29&quot;/&gt;&lt;property id=&quot;20307&quot; value=&quot;285&quot;/&gt;&lt;/object&gt;&lt;object type=&quot;3&quot; unique_id=&quot;10958&quot;&gt;&lt;property id=&quot;20148&quot; value=&quot;5&quot;/&gt;&lt;property id=&quot;20300&quot; value=&quot;Slide 30&quot;/&gt;&lt;property id=&quot;20307&quot; value=&quot;286&quot;/&gt;&lt;/object&gt;&lt;object type=&quot;3&quot; unique_id=&quot;10959&quot;&gt;&lt;property id=&quot;20148&quot; value=&quot;5&quot;/&gt;&lt;property id=&quot;20300&quot; value=&quot;Slide 31&quot;/&gt;&lt;property id=&quot;20307&quot; value=&quot;287&quot;/&gt;&lt;/object&gt;&lt;object type=&quot;3&quot; unique_id=&quot;10960&quot;&gt;&lt;property id=&quot;20148&quot; value=&quot;5&quot;/&gt;&lt;property id=&quot;20300&quot; value=&quot;Slide 32&quot;/&gt;&lt;property id=&quot;20307&quot; value=&quot;288&quot;/&gt;&lt;/object&gt;&lt;object type=&quot;3&quot; unique_id=&quot;10961&quot;&gt;&lt;property id=&quot;20148&quot; value=&quot;5&quot;/&gt;&lt;property id=&quot;20300&quot; value=&quot;Slide 33&quot;/&gt;&lt;property id=&quot;20307&quot; value=&quot;289&quot;/&gt;&lt;/object&gt;&lt;object type=&quot;3&quot; unique_id=&quot;10962&quot;&gt;&lt;property id=&quot;20148&quot; value=&quot;5&quot;/&gt;&lt;property id=&quot;20300&quot; value=&quot;Slide 34&quot;/&gt;&lt;property id=&quot;20307&quot; value=&quot;290&quot;/&gt;&lt;/object&gt;&lt;/object&gt;&lt;object type=&quot;8&quot; unique_id=&quot;1099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On-screen Show (4:3)</PresentationFormat>
  <Paragraphs>2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0-10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0-10</dc:title>
  <dc:creator>Robert Frantum-Allen</dc:creator>
  <cp:lastModifiedBy>Robert Frantum-Allen</cp:lastModifiedBy>
  <cp:revision>1</cp:revision>
  <dcterms:created xsi:type="dcterms:W3CDTF">2013-01-03T18:29:14Z</dcterms:created>
  <dcterms:modified xsi:type="dcterms:W3CDTF">2013-01-03T18:30:14Z</dcterms:modified>
</cp:coreProperties>
</file>